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4" r:id="rId6"/>
    <p:sldId id="262" r:id="rId7"/>
    <p:sldId id="261" r:id="rId8"/>
    <p:sldId id="266" r:id="rId9"/>
    <p:sldId id="269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2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8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6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7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5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1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5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0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1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3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86D6-85A8-4AC0-A96A-D6C612C920C7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95E5-B625-47A2-919E-29CE616B0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2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936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Муниципальное бюджетное дошкольное образовательное учреждение «Детский сад Лёвушка».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604" y="3602038"/>
            <a:ext cx="10396396" cy="1655762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Отчёт по теме самообразования:</a:t>
            </a:r>
          </a:p>
          <a:p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5200" dirty="0" smtClean="0">
                <a:solidFill>
                  <a:srgbClr val="7030A0"/>
                </a:solidFill>
              </a:rPr>
              <a:t>«Использование ИКТ в воспитательном образовательном процессе».</a:t>
            </a:r>
            <a:endParaRPr lang="ru-RU" sz="5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9622" y="5958110"/>
            <a:ext cx="307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latin typeface="Sylfaen" panose="010A0502050306030303" pitchFamily="18" charset="0"/>
              </a:rPr>
              <a:t>Воспитатель: Андреева Ю.В.</a:t>
            </a:r>
            <a:endParaRPr lang="ru-RU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1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159" y="2239193"/>
            <a:ext cx="6074876" cy="1325563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6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83" y="2809222"/>
            <a:ext cx="9274521" cy="13255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современном мире информационных технологий процесс  дошкольного образования занимает особое место. В связи с требованиями современного общества,  повышение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обучения дошкольного развития детей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информационных технологиях.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каждому ребёнку успешно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среде, повысить качество обучения и образования.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796" y="365125"/>
            <a:ext cx="8836182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</a:t>
            </a:r>
            <a:r>
              <a:rPr lang="ru-RU" sz="3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– это совокупность методов, средств, которые объединены в одну цепочку, которая обеспечивает сбор, хранение, обработку, вывод и распространение необходимой информации.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796" y="2314731"/>
            <a:ext cx="8528363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32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ИКТ способствует качеству дошкольного образования повышает интерес детей к получению новых знаний, знакомит с миром, создаёт средства воспитательного воздействия. Современное общество- это век всеобщей компьютеризации, каждый педагог использует ИКТ для успешного дошкольного образования.</a:t>
            </a: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32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32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2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1996" y="1955473"/>
            <a:ext cx="6096000" cy="3664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75"/>
              </a:lnSpc>
              <a:spcAft>
                <a:spcPts val="0"/>
              </a:spcAft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637" y="1548067"/>
            <a:ext cx="89267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педагог, который работает в детском саду, должен свободно пользоваться компьютером и современным мультимедийным оборудованием, создавать свои собственные ресурсы и активно использовать их в своей педагогической работе.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8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429" y="3008737"/>
            <a:ext cx="7934608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дошкольниками, родителями, с специалистами детского сада используются инновационные технологии. Воспитатель может воспользоваться необходимыми материалами для работы в интернете. Подбор познавательного материала в интернете: знакомство с конспектами занятий, подготовки праздников, конкурсов и развлечений. Накапливать личный опыт в профессиональной работе педагога дошкольного воспитания и использование ИКТ. Использование сайта ДОУ, а также интернет- ресурсы позволяют процесс образования для дошкольников сделать интересным и комфортным.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154" y="2637545"/>
            <a:ext cx="9044412" cy="132556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эффективности процесса обучения, познавательной деятельности детей используется электронное портфолио педагога. Оно решает множество проблем. Презентации в программе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Point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улучшения занятий, а также большое количество методического материала. С целью знакомства с материалами других педагогов обмена опыта работы с детьми и получения дипломов для регистрации на других интернет- сайтах. Для личного роста педагогов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мастерства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3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33" y="2510797"/>
            <a:ext cx="8686046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В конце хочу сказать, что </a:t>
            </a:r>
            <a:r>
              <a:rPr lang="ru-RU" dirty="0" smtClean="0"/>
              <a:t>совместно с группой Родничок  были </a:t>
            </a:r>
            <a:r>
              <a:rPr lang="ru-RU" dirty="0"/>
              <a:t>проведены презентации - развлечения для детей по темам: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«День конституции РФ». </a:t>
            </a:r>
            <a:r>
              <a:rPr lang="ru-RU"/>
              <a:t>П</a:t>
            </a:r>
            <a:r>
              <a:rPr lang="ru-RU" smtClean="0"/>
              <a:t>резентация –это не </a:t>
            </a:r>
            <a:r>
              <a:rPr lang="ru-RU" dirty="0"/>
              <a:t>только развлечение, но и </a:t>
            </a:r>
            <a:r>
              <a:rPr lang="ru-RU" dirty="0" smtClean="0"/>
              <a:t>познавательная деятельность. </a:t>
            </a:r>
            <a:r>
              <a:rPr lang="ru-RU" dirty="0"/>
              <a:t>Также была проведена презентация развлечение для </a:t>
            </a:r>
            <a:r>
              <a:rPr lang="ru-RU" dirty="0" smtClean="0"/>
              <a:t>детей :«Космическая    </a:t>
            </a:r>
            <a:r>
              <a:rPr lang="ru-RU" dirty="0"/>
              <a:t>прогулка</a:t>
            </a:r>
            <a:r>
              <a:rPr lang="ru-RU" dirty="0" smtClean="0"/>
              <a:t>». </a:t>
            </a:r>
            <a:br>
              <a:rPr lang="ru-RU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: сентябрь 2021 г. – май 2022 г.</a:t>
            </a:r>
          </a:p>
        </p:txBody>
      </p:sp>
    </p:spTree>
    <p:extLst>
      <p:ext uri="{BB962C8B-B14F-4D97-AF65-F5344CB8AC3E}">
        <p14:creationId xmlns:p14="http://schemas.microsoft.com/office/powerpoint/2010/main" val="307190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0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den_kontit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662" y="129950"/>
            <a:ext cx="4156932" cy="3102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53" y="148565"/>
            <a:ext cx="4342645" cy="30842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8" y="3381376"/>
            <a:ext cx="4273236" cy="3025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52" y="3381375"/>
            <a:ext cx="4342646" cy="30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7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85" y="202888"/>
            <a:ext cx="12192000" cy="6944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2" y="399835"/>
            <a:ext cx="3953303" cy="3193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055" y="495139"/>
            <a:ext cx="3316406" cy="883858"/>
          </a:xfrm>
        </p:spPr>
        <p:txBody>
          <a:bodyPr anchor="t"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 «Детский сад Лёвушка</a:t>
            </a:r>
            <a:r>
              <a:rPr lang="ru-RU" sz="1800" b="1" dirty="0" smtClean="0"/>
              <a:t>».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52" y="1262558"/>
            <a:ext cx="3921457" cy="2117463"/>
          </a:xfrm>
        </p:spPr>
        <p:txBody>
          <a:bodyPr>
            <a:normAutofit fontScale="62500" lnSpcReduction="20000"/>
          </a:bodyPr>
          <a:lstStyle/>
          <a:p>
            <a:endParaRPr lang="ru-RU" sz="4000" b="1" dirty="0" smtClean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Развлечение: «Космическая прогулка».</a:t>
            </a:r>
          </a:p>
          <a:p>
            <a:pPr algn="r"/>
            <a:endParaRPr lang="ru-RU" b="1" dirty="0" smtClean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algn="r"/>
            <a:endParaRPr lang="ru-RU" b="1" dirty="0">
              <a:latin typeface="Sylfaen" panose="010A0502050306030303" pitchFamily="18" charset="0"/>
            </a:endParaRPr>
          </a:p>
          <a:p>
            <a:pPr algn="r"/>
            <a:r>
              <a:rPr lang="ru-RU" b="1" dirty="0" smtClean="0">
                <a:latin typeface="Sylfaen" panose="010A0502050306030303" pitchFamily="18" charset="0"/>
              </a:rPr>
              <a:t>Воспитатель: Андреева Ю.В.</a:t>
            </a:r>
            <a:endParaRPr lang="ru-RU" b="1" dirty="0">
              <a:latin typeface="Sylfaen" panose="010A050205030603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77" y="399835"/>
            <a:ext cx="3563802" cy="3062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84" y="3852250"/>
            <a:ext cx="4096389" cy="2817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5295"/>
            <a:ext cx="3563802" cy="28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9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311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Sylfaen</vt:lpstr>
      <vt:lpstr>Times New Roman</vt:lpstr>
      <vt:lpstr>Тема Office</vt:lpstr>
      <vt:lpstr>Муниципальное бюджетное дошкольное образовательное учреждение «Детский сад Лёвушка».</vt:lpstr>
      <vt:lpstr>В нашем современном мире информационных технологий процесс  дошкольного образования занимает особое место. В связи с требованиями современного общества,  повышение качества обучения дошкольного развития детей в информационных технологиях.  Современные инновации позволяют каждому ребёнку успешно адаптироваться в окружающей среде, повысить качество обучения и образования. </vt:lpstr>
      <vt:lpstr>  Информационная технология – это совокупность методов, средств, которые объединены в одну цепочку, которая обеспечивает сбор, хранение, обработку, вывод и распространение необходимой информации.</vt:lpstr>
      <vt:lpstr>Презентация PowerPoint</vt:lpstr>
      <vt:lpstr>Для работы с дошкольниками, родителями, с специалистами детского сада используются инновационные технологии. Воспитатель может воспользоваться необходимыми материалами для работы в интернете. Подбор познавательного материала в интернете: знакомство с конспектами занятий, подготовки праздников, конкурсов и развлечений. Накапливать личный опыт в профессиональной работе педагога дошкольного воспитания и использование ИКТ. Использование сайта ДОУ, а также интернет- ресурсы позволяют процесс образования для дошкольников сделать интересным и комфортным. </vt:lpstr>
      <vt:lpstr>Повышения эффективности процесса обучения, познавательной деятельности детей используется электронное портфолио педагога. Оно решает множество проблем. Презентации в программе Power Point для улучшения занятий, а также большое количество методического материала. С целью знакомства с материалами других педагогов обмена опыта работы с детьми и получения дипломов для регистрации на других интернет- сайтах. Для личного роста педагогов и их мастерства.  </vt:lpstr>
      <vt:lpstr>В конце хочу сказать, что совместно с группой Родничок  были проведены презентации - развлечения для детей по темам:   «День конституции РФ». Презентация –это не только развлечение, но и познавательная деятельность. Также была проведена презентация развлечение для детей :«Космическая    прогулка».  Сроки работы : сентябрь 2021 г. – май 2022 г.</vt:lpstr>
      <vt:lpstr>Презентация PowerPoint</vt:lpstr>
      <vt:lpstr>Муниципальное бюджетное дошкольное образовательное учреждение «Детский сад Лёвушка».</vt:lpstr>
      <vt:lpstr>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Лёвушка».</dc:title>
  <dc:creator>User</dc:creator>
  <cp:lastModifiedBy>User</cp:lastModifiedBy>
  <cp:revision>24</cp:revision>
  <dcterms:created xsi:type="dcterms:W3CDTF">2022-04-10T07:44:29Z</dcterms:created>
  <dcterms:modified xsi:type="dcterms:W3CDTF">2022-04-12T14:52:54Z</dcterms:modified>
</cp:coreProperties>
</file>